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es-AR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6" autoAdjust="0"/>
  </p:normalViewPr>
  <p:slideViewPr>
    <p:cSldViewPr>
      <p:cViewPr>
        <p:scale>
          <a:sx n="100" d="100"/>
          <a:sy n="100" d="100"/>
        </p:scale>
        <p:origin x="-1474" y="-58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58385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48408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938742" y="428234"/>
            <a:ext cx="1843058" cy="912404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09569" y="428234"/>
            <a:ext cx="5403153" cy="912404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5118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22802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64193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9569" y="2495129"/>
            <a:ext cx="3623105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58695" y="2495129"/>
            <a:ext cx="3623105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9838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4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4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31859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98209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3895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56244" y="425759"/>
            <a:ext cx="4226956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33956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91832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78063" y="9911201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457B-3C0B-41F0-8808-03F77F05EB59}" type="datetimeFigureOut">
              <a:rPr lang="es-AR" smtClean="0"/>
              <a:pPr/>
              <a:t>06/08/2018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583432" y="9911201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418905" y="9911201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846D-2E30-45A7-BA42-B280D813B4C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69018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12479" y="162124"/>
            <a:ext cx="4968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400" b="1" cap="small" dirty="0" smtClean="0">
                <a:latin typeface="Arial" pitchFamily="34" charset="0"/>
                <a:cs typeface="Arial" pitchFamily="34" charset="0"/>
              </a:rPr>
              <a:t>Reemplazar Texto por el Título del Trabajo</a:t>
            </a:r>
            <a:br>
              <a:rPr lang="es-VE" sz="1400" b="1" cap="small" dirty="0" smtClean="0">
                <a:latin typeface="Arial" pitchFamily="34" charset="0"/>
                <a:cs typeface="Arial" pitchFamily="34" charset="0"/>
              </a:rPr>
            </a:br>
            <a:r>
              <a:rPr lang="es-AR" sz="1400" b="1" cap="small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AR" sz="1400" b="1" cap="small" dirty="0" smtClean="0">
                <a:latin typeface="Arial" pitchFamily="34" charset="0"/>
                <a:cs typeface="Arial" pitchFamily="34" charset="0"/>
              </a:rPr>
            </a:br>
            <a:r>
              <a:rPr lang="es-AR" sz="1200" dirty="0" smtClean="0">
                <a:latin typeface="Times New Roman" pitchFamily="18" charset="0"/>
                <a:cs typeface="Times New Roman" pitchFamily="18" charset="0"/>
              </a:rPr>
              <a:t>Reemplazar texto por </a:t>
            </a:r>
            <a:r>
              <a:rPr lang="es-AR" sz="1200" smtClean="0">
                <a:latin typeface="Times New Roman" pitchFamily="18" charset="0"/>
                <a:cs typeface="Times New Roman" pitchFamily="18" charset="0"/>
              </a:rPr>
              <a:t>los </a:t>
            </a:r>
            <a:r>
              <a:rPr lang="es-AR" sz="1200" smtClean="0">
                <a:latin typeface="Times New Roman" pitchFamily="18" charset="0"/>
                <a:cs typeface="Times New Roman" pitchFamily="18" charset="0"/>
              </a:rPr>
              <a:t>nombres </a:t>
            </a:r>
            <a:r>
              <a:rPr lang="es-AR" sz="1200" dirty="0" smtClean="0">
                <a:latin typeface="Times New Roman" pitchFamily="18" charset="0"/>
                <a:cs typeface="Times New Roman" pitchFamily="18" charset="0"/>
              </a:rPr>
              <a:t>de los autores</a:t>
            </a:r>
          </a:p>
          <a:p>
            <a:pPr>
              <a:spcBef>
                <a:spcPts val="400"/>
              </a:spcBef>
            </a:pPr>
            <a:r>
              <a:rPr lang="es-AR" sz="800" dirty="0" smtClean="0">
                <a:latin typeface="Times New Roman" pitchFamily="18" charset="0"/>
                <a:cs typeface="Times New Roman" pitchFamily="18" charset="0"/>
              </a:rPr>
              <a:t>Reemplazar texto por Instituciones</a:t>
            </a:r>
            <a:br>
              <a:rPr lang="es-AR" sz="800" dirty="0" smtClean="0">
                <a:latin typeface="Times New Roman" pitchFamily="18" charset="0"/>
                <a:cs typeface="Times New Roman" pitchFamily="18" charset="0"/>
              </a:rPr>
            </a:br>
            <a:endParaRPr lang="es-AR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</a:pPr>
            <a:r>
              <a:rPr lang="es-AR" sz="800" dirty="0" smtClean="0">
                <a:latin typeface="Times New Roman" pitchFamily="18" charset="0"/>
                <a:cs typeface="Times New Roman" pitchFamily="18" charset="0"/>
              </a:rPr>
              <a:t>E-mail:</a:t>
            </a:r>
          </a:p>
          <a:p>
            <a:pPr>
              <a:spcBef>
                <a:spcPts val="400"/>
              </a:spcBef>
            </a:pPr>
            <a:endParaRPr lang="es-AR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VE" sz="1400" dirty="0" smtClean="0"/>
              <a:t>   </a:t>
            </a:r>
            <a:endParaRPr lang="es-AR" sz="1400" dirty="0"/>
          </a:p>
        </p:txBody>
      </p:sp>
    </p:spTree>
    <p:extLst>
      <p:ext uri="{BB962C8B-B14F-4D97-AF65-F5344CB8AC3E}">
        <p14:creationId xmlns="" xmlns:p14="http://schemas.microsoft.com/office/powerpoint/2010/main" val="155212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7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Mica</dc:creator>
  <cp:lastModifiedBy>lvago</cp:lastModifiedBy>
  <cp:revision>10</cp:revision>
  <dcterms:created xsi:type="dcterms:W3CDTF">2018-07-13T20:38:03Z</dcterms:created>
  <dcterms:modified xsi:type="dcterms:W3CDTF">2018-08-06T15:37:25Z</dcterms:modified>
</cp:coreProperties>
</file>